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8" r:id="rId4"/>
    <p:sldId id="257" r:id="rId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989" autoAdjust="0"/>
  </p:normalViewPr>
  <p:slideViewPr>
    <p:cSldViewPr>
      <p:cViewPr>
        <p:scale>
          <a:sx n="116" d="100"/>
          <a:sy n="116" d="100"/>
        </p:scale>
        <p:origin x="-1542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276E8-5578-1749-8D71-FB6E80008C4F}" type="datetimeFigureOut">
              <a:rPr lang="en-US" smtClean="0"/>
              <a:pPr/>
              <a:t>11/19/2012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E3E83-B601-FD4F-BA87-BA274883B5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8969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E3E83-B601-FD4F-BA87-BA274883B5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675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B24C8-D239-4060-8CB2-653EE2CC0392}" type="datetimeFigureOut">
              <a:rPr kumimoji="1" lang="ja-JP" altLang="en-US" smtClean="0"/>
              <a:pPr/>
              <a:t>2012/11/19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66A1F-E594-4DF9-B50E-7197B6E8B85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Rounded Rectangle 4"/>
          <p:cNvSpPr/>
          <p:nvPr/>
        </p:nvSpPr>
        <p:spPr>
          <a:xfrm>
            <a:off x="0" y="6500834"/>
            <a:ext cx="9144000" cy="3571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CyberAgent, Inc </a:t>
            </a:r>
            <a:endParaRPr kumimoji="1" lang="ja-JP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0" y="0"/>
            <a:ext cx="9144000" cy="78579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smtClean="0"/>
              <a:t>フォトーモ</a:t>
            </a:r>
            <a:endParaRPr kumimoji="1" lang="ja-JP" altLang="en-US" sz="2800"/>
          </a:p>
        </p:txBody>
      </p:sp>
      <p:sp>
        <p:nvSpPr>
          <p:cNvPr id="7" name="Rounded Rectangle 6"/>
          <p:cNvSpPr/>
          <p:nvPr/>
        </p:nvSpPr>
        <p:spPr>
          <a:xfrm>
            <a:off x="142844" y="714356"/>
            <a:ext cx="8858312" cy="58579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72" y="1071546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4">
                    <a:lumMod val="75000"/>
                  </a:schemeClr>
                </a:solidFill>
              </a:rPr>
              <a:t>★アプリ名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85786" y="1438426"/>
            <a:ext cx="6286544" cy="8572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ja-JP" altLang="en-US" dirty="0">
                <a:solidFill>
                  <a:srgbClr val="00B050"/>
                </a:solidFill>
              </a:rPr>
              <a:t>フォ</a:t>
            </a:r>
            <a:r>
              <a:rPr lang="ja-JP" altLang="en-US" dirty="0" smtClean="0">
                <a:solidFill>
                  <a:srgbClr val="00B050"/>
                </a:solidFill>
              </a:rPr>
              <a:t>トーモ</a:t>
            </a:r>
            <a:endParaRPr lang="en-US" altLang="ja-JP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kumimoji="1" lang="ja-JP" altLang="en-US" dirty="0" smtClean="0">
                <a:solidFill>
                  <a:srgbClr val="00B050"/>
                </a:solidFill>
              </a:rPr>
              <a:t>フォト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より</a:t>
            </a:r>
            <a:r>
              <a:rPr kumimoji="1" lang="ja-JP" altLang="en-US" dirty="0" smtClean="0">
                <a:solidFill>
                  <a:srgbClr val="00B050"/>
                </a:solidFill>
              </a:rPr>
              <a:t>トモ</a:t>
            </a:r>
            <a:r>
              <a:rPr kumimoji="1" lang="ja-JP" altLang="en-US" dirty="0" smtClean="0">
                <a:solidFill>
                  <a:schemeClr val="tx1"/>
                </a:solidFill>
              </a:rPr>
              <a:t>ダチと</a:t>
            </a:r>
            <a:r>
              <a:rPr kumimoji="1" lang="ja-JP" altLang="en-US" dirty="0" smtClean="0">
                <a:solidFill>
                  <a:srgbClr val="00B050"/>
                </a:solidFill>
              </a:rPr>
              <a:t>楽しい 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（</a:t>
            </a:r>
            <a:r>
              <a:rPr lang="en-US" altLang="ja-JP" dirty="0" smtClean="0">
                <a:solidFill>
                  <a:srgbClr val="FF0000"/>
                </a:solidFill>
              </a:rPr>
              <a:t>^.^ </a:t>
            </a:r>
            <a:r>
              <a:rPr lang="ja-JP" altLang="en-US" dirty="0" smtClean="0">
                <a:solidFill>
                  <a:srgbClr val="FF0000"/>
                </a:solidFill>
              </a:rPr>
              <a:t>）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1282" name="Picture 18" descr="N:\Camera Uploads\2012-09-03 06.41.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645992">
            <a:off x="1783740" y="5297614"/>
            <a:ext cx="1102859" cy="826080"/>
          </a:xfrm>
          <a:prstGeom prst="rect">
            <a:avLst/>
          </a:prstGeom>
          <a:noFill/>
        </p:spPr>
      </p:pic>
      <p:pic>
        <p:nvPicPr>
          <p:cNvPr id="11283" name="Picture 19" descr="N:\Camera Uploads\2012-09-03 06.42.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79280">
            <a:off x="1237092" y="3570644"/>
            <a:ext cx="1204355" cy="884210"/>
          </a:xfrm>
          <a:prstGeom prst="rect">
            <a:avLst/>
          </a:prstGeom>
          <a:noFill/>
        </p:spPr>
      </p:pic>
      <p:pic>
        <p:nvPicPr>
          <p:cNvPr id="11288" name="Picture 24" descr="N:\Camera Uploads\2012-09-02 17.16.0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53316">
            <a:off x="2561123" y="4486466"/>
            <a:ext cx="1278511" cy="852340"/>
          </a:xfrm>
          <a:prstGeom prst="rect">
            <a:avLst/>
          </a:prstGeom>
          <a:noFill/>
        </p:spPr>
      </p:pic>
      <p:pic>
        <p:nvPicPr>
          <p:cNvPr id="11289" name="Picture 25" descr="N:\Camera Uploads\2012-09-02 17.16.1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573083">
            <a:off x="2494506" y="3506076"/>
            <a:ext cx="1178727" cy="785818"/>
          </a:xfrm>
          <a:prstGeom prst="rect">
            <a:avLst/>
          </a:prstGeom>
          <a:noFill/>
        </p:spPr>
      </p:pic>
      <p:pic>
        <p:nvPicPr>
          <p:cNvPr id="11290" name="Picture 26" descr="N:\Camera Uploads\2012-09-02 17.15.3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346178">
            <a:off x="1038897" y="4486738"/>
            <a:ext cx="1281693" cy="854462"/>
          </a:xfrm>
          <a:prstGeom prst="rect">
            <a:avLst/>
          </a:prstGeom>
          <a:noFill/>
        </p:spPr>
      </p:pic>
      <p:pic>
        <p:nvPicPr>
          <p:cNvPr id="2" name="Picture 1" descr="2012-09-03 07.25.3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12160" y="3434154"/>
            <a:ext cx="1728192" cy="2592288"/>
          </a:xfrm>
          <a:prstGeom prst="rect">
            <a:avLst/>
          </a:prstGeom>
        </p:spPr>
      </p:pic>
      <p:pic>
        <p:nvPicPr>
          <p:cNvPr id="38" name="Picture 2" descr="C:\Users\Batman\Downloads\iTunesArtwork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8064" y="5378370"/>
            <a:ext cx="648072" cy="648072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stA="36000" endPos="48000" dist="12700" dir="5400000" sy="-100000" algn="bl"/>
          </a:effectLst>
        </p:spPr>
      </p:pic>
      <p:sp>
        <p:nvSpPr>
          <p:cNvPr id="39" name="Right Arrow 38"/>
          <p:cNvSpPr/>
          <p:nvPr/>
        </p:nvSpPr>
        <p:spPr>
          <a:xfrm>
            <a:off x="4427984" y="4586281"/>
            <a:ext cx="576064" cy="38404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580112" y="30648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写真</a:t>
            </a:r>
            <a:r>
              <a:rPr lang="ja-JP" altLang="en-US" dirty="0" smtClean="0">
                <a:solidFill>
                  <a:schemeClr val="accent4">
                    <a:lumMod val="75000"/>
                  </a:schemeClr>
                </a:solidFill>
              </a:rPr>
              <a:t>を遍集、合成アプリ</a:t>
            </a:r>
            <a:endParaRPr kumimoji="1" lang="ja-JP" altLang="en-US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B050"/>
                </a:solidFill>
              </a:rPr>
              <a:t>ç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0" y="0"/>
            <a:ext cx="9144000" cy="78579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流行る、はまる要素</a:t>
            </a:r>
            <a:endParaRPr kumimoji="1" lang="ja-JP" alt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0" y="6500834"/>
            <a:ext cx="9144000" cy="3571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CyberAgent, Inc </a:t>
            </a:r>
            <a:endParaRPr kumimoji="1" lang="ja-JP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7504" y="714356"/>
            <a:ext cx="8928992" cy="58579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Picture 5" descr="Screenshot 2012.09.03 14.31.1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2" y="3645024"/>
            <a:ext cx="1080120" cy="162018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3528" y="1052736"/>
            <a:ext cx="3816424" cy="25202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ja-JP" altLang="en-US" dirty="0" smtClean="0">
                <a:solidFill>
                  <a:srgbClr val="00B050"/>
                </a:solidFill>
              </a:rPr>
              <a:t>流行る要素</a:t>
            </a:r>
            <a:endParaRPr lang="en-US" altLang="ja-JP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ja-JP" dirty="0" smtClean="0">
                <a:solidFill>
                  <a:srgbClr val="FF0000"/>
                </a:solidFill>
              </a:rPr>
              <a:t>SNS</a:t>
            </a:r>
            <a:r>
              <a:rPr lang="ja-JP" altLang="en-US" dirty="0" smtClean="0">
                <a:solidFill>
                  <a:srgbClr val="FF0000"/>
                </a:solidFill>
              </a:rPr>
              <a:t>と連携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ja-JP" dirty="0">
                <a:solidFill>
                  <a:srgbClr val="FF0000"/>
                </a:solidFill>
              </a:rPr>
              <a:t>　</a:t>
            </a:r>
            <a:r>
              <a:rPr lang="ja-JP" altLang="en-US" dirty="0" smtClean="0">
                <a:solidFill>
                  <a:srgbClr val="FF0000"/>
                </a:solidFill>
              </a:rPr>
              <a:t>　色々な目的に応じて、色々な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solidFill>
                  <a:srgbClr val="FF0000"/>
                </a:solidFill>
              </a:rPr>
              <a:t>ポスカードを作れる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ja-JP" dirty="0">
                <a:solidFill>
                  <a:srgbClr val="FF0000"/>
                </a:solidFill>
              </a:rPr>
              <a:t>　</a:t>
            </a:r>
            <a:r>
              <a:rPr lang="ja-JP" altLang="en-US" dirty="0" smtClean="0">
                <a:solidFill>
                  <a:srgbClr val="FF0000"/>
                </a:solidFill>
              </a:rPr>
              <a:t>　使う場が多い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ja-JP" dirty="0">
                <a:solidFill>
                  <a:srgbClr val="FF0000"/>
                </a:solidFill>
              </a:rPr>
              <a:t>　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　面白い写真より、流行りやすい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07904" y="1052736"/>
            <a:ext cx="5148064" cy="1800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ja-JP" altLang="en-US" dirty="0" smtClean="0">
                <a:solidFill>
                  <a:srgbClr val="00B050"/>
                </a:solidFill>
              </a:rPr>
              <a:t>はまる要素</a:t>
            </a:r>
            <a:endParaRPr lang="en-US" altLang="ja-JP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kumimoji="1" lang="ja-JP" altLang="en-US" dirty="0" smtClean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いつでも、どこでも画像を遍集が出来る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ja-JP" dirty="0">
                <a:solidFill>
                  <a:srgbClr val="FF0000"/>
                </a:solidFill>
              </a:rPr>
              <a:t>　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　画像、パーツが多いので、画像を合成しやるい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dirty="0" smtClean="0">
                <a:solidFill>
                  <a:srgbClr val="FF0000"/>
                </a:solidFill>
              </a:rPr>
              <a:t>　　操作しやすい、操作回数</a:t>
            </a:r>
            <a:r>
              <a:rPr lang="ja-JP" altLang="en-US" dirty="0" smtClean="0">
                <a:solidFill>
                  <a:srgbClr val="FF0000"/>
                </a:solidFill>
              </a:rPr>
              <a:t>が少ない、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0" name="Picture 9" descr="Screenshot 2012.09.03 14.44.2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8184" y="2780928"/>
            <a:ext cx="1200000" cy="1800000"/>
          </a:xfrm>
          <a:prstGeom prst="rect">
            <a:avLst/>
          </a:prstGeom>
        </p:spPr>
      </p:pic>
      <p:pic>
        <p:nvPicPr>
          <p:cNvPr id="11" name="Picture 10" descr="Screenshot 2012.09.03 14.45.4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6336" y="2780928"/>
            <a:ext cx="1200000" cy="1800000"/>
          </a:xfrm>
          <a:prstGeom prst="rect">
            <a:avLst/>
          </a:prstGeom>
        </p:spPr>
      </p:pic>
      <p:pic>
        <p:nvPicPr>
          <p:cNvPr id="12" name="Picture 11" descr="Screenshot 2012.09.03 14.46.5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40353" y="2780928"/>
            <a:ext cx="1152127" cy="1728192"/>
          </a:xfrm>
          <a:prstGeom prst="rect">
            <a:avLst/>
          </a:prstGeom>
        </p:spPr>
      </p:pic>
      <p:pic>
        <p:nvPicPr>
          <p:cNvPr id="13" name="Picture 12" descr="Screenshot 2012.09.03 11.44.55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3648" y="3645024"/>
            <a:ext cx="1080120" cy="1620181"/>
          </a:xfrm>
          <a:prstGeom prst="rect">
            <a:avLst/>
          </a:prstGeom>
        </p:spPr>
      </p:pic>
      <p:pic>
        <p:nvPicPr>
          <p:cNvPr id="14" name="Picture 13" descr="Screenshot 2012.09.03 15.14.37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99793" y="3645024"/>
            <a:ext cx="1080120" cy="16201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1520" y="530120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8000"/>
                </a:solidFill>
              </a:rPr>
              <a:t>イベント</a:t>
            </a:r>
            <a:endParaRPr lang="en-US" altLang="ja-JP" dirty="0" smtClean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3648" y="530120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8000"/>
                </a:solidFill>
              </a:rPr>
              <a:t>ゲーム</a:t>
            </a:r>
            <a:endParaRPr lang="en-US" altLang="ja-JP" dirty="0" smtClean="0">
              <a:solidFill>
                <a:srgbClr val="008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7784" y="529191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8000"/>
                </a:solidFill>
              </a:rPr>
              <a:t>旅行</a:t>
            </a:r>
            <a:endParaRPr lang="en-US" altLang="ja-JP" dirty="0" smtClean="0">
              <a:solidFill>
                <a:srgbClr val="008000"/>
              </a:solidFill>
            </a:endParaRPr>
          </a:p>
        </p:txBody>
      </p:sp>
      <p:pic>
        <p:nvPicPr>
          <p:cNvPr id="18" name="Picture 17" descr="Screenshot 2012.09.03 15.19.23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75923" y="3645024"/>
            <a:ext cx="1056117" cy="15841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07904" y="530120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8000"/>
                </a:solidFill>
              </a:rPr>
              <a:t>花</a:t>
            </a:r>
            <a:endParaRPr lang="en-US" altLang="ja-JP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257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B050"/>
                </a:solidFill>
              </a:rPr>
              <a:t>ç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79512" y="714356"/>
            <a:ext cx="8858312" cy="58579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6500834"/>
            <a:ext cx="9144000" cy="3571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CyberAgent, Inc </a:t>
            </a:r>
            <a:endParaRPr kumimoji="1" lang="ja-JP" alt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0"/>
            <a:ext cx="9144000" cy="78579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使う例</a:t>
            </a:r>
            <a:endParaRPr kumimoji="1" lang="ja-JP" alt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67544" y="1700808"/>
            <a:ext cx="5423864" cy="3456384"/>
            <a:chOff x="539552" y="1340768"/>
            <a:chExt cx="7344816" cy="4680520"/>
          </a:xfrm>
        </p:grpSpPr>
        <p:grpSp>
          <p:nvGrpSpPr>
            <p:cNvPr id="10" name="Group 9"/>
            <p:cNvGrpSpPr/>
            <p:nvPr/>
          </p:nvGrpSpPr>
          <p:grpSpPr>
            <a:xfrm>
              <a:off x="683568" y="1412776"/>
              <a:ext cx="7176797" cy="4608512"/>
              <a:chOff x="683568" y="1412776"/>
              <a:chExt cx="7176797" cy="460851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3568" y="1412776"/>
                <a:ext cx="3072341" cy="4608512"/>
              </a:xfrm>
              <a:prstGeom prst="rect">
                <a:avLst/>
              </a:prstGeom>
            </p:spPr>
          </p:pic>
          <p:pic>
            <p:nvPicPr>
              <p:cNvPr id="8" name="Picture 7" descr="Screenshot 2012.09.03 12.01.55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788024" y="1412776"/>
                <a:ext cx="3072341" cy="4608512"/>
              </a:xfrm>
              <a:prstGeom prst="rect">
                <a:avLst/>
              </a:prstGeom>
            </p:spPr>
          </p:pic>
          <p:pic>
            <p:nvPicPr>
              <p:cNvPr id="9" name="Picture 8" descr="Screenshot 2012.09.03 12.01.43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55775" y="1412776"/>
                <a:ext cx="3072342" cy="4608512"/>
              </a:xfrm>
              <a:prstGeom prst="rect">
                <a:avLst/>
              </a:prstGeom>
            </p:spPr>
          </p:pic>
        </p:grpSp>
        <p:sp useBgFill="1">
          <p:nvSpPr>
            <p:cNvPr id="11" name="Rectangle 10"/>
            <p:cNvSpPr/>
            <p:nvPr/>
          </p:nvSpPr>
          <p:spPr>
            <a:xfrm>
              <a:off x="539552" y="1340768"/>
              <a:ext cx="7344816" cy="288032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2012-09-03 07.10.4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88224" y="1916832"/>
            <a:ext cx="2160240" cy="32403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83768" y="148478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4">
                    <a:lumMod val="75000"/>
                  </a:schemeClr>
                </a:solidFill>
              </a:rPr>
              <a:t>メイン画面</a:t>
            </a:r>
            <a:endParaRPr kumimoji="1" lang="ja-JP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576" y="148478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accent4">
                    <a:lumMod val="75000"/>
                  </a:schemeClr>
                </a:solidFill>
              </a:rPr>
              <a:t>左メニュー</a:t>
            </a:r>
            <a:endParaRPr kumimoji="1" lang="ja-JP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38814" y="148478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accent4">
                    <a:lumMod val="75000"/>
                  </a:schemeClr>
                </a:solidFill>
              </a:rPr>
              <a:t>右メニュー</a:t>
            </a:r>
            <a:endParaRPr kumimoji="1" lang="ja-JP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984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>
                <a:solidFill>
                  <a:srgbClr val="00B050"/>
                </a:solidFill>
              </a:rPr>
              <a:t>ç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0" y="0"/>
            <a:ext cx="9144000" cy="78579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使い方</a:t>
            </a:r>
            <a:endParaRPr kumimoji="1" lang="ja-JP" alt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178184" y="714356"/>
            <a:ext cx="8858312" cy="58579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59992" y="32636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0" y="6500834"/>
            <a:ext cx="9144000" cy="3571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CyberAgent, Inc </a:t>
            </a:r>
            <a:endParaRPr kumimoji="1" lang="ja-JP" alt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11560" y="4221088"/>
            <a:ext cx="7608712" cy="1800000"/>
            <a:chOff x="611560" y="4221088"/>
            <a:chExt cx="7608712" cy="1800000"/>
          </a:xfrm>
        </p:grpSpPr>
        <p:pic>
          <p:nvPicPr>
            <p:cNvPr id="6" name="Picture 5" descr="2012-09-03 07.08.36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11560" y="4221088"/>
              <a:ext cx="1200000" cy="1800000"/>
            </a:xfrm>
            <a:prstGeom prst="rect">
              <a:avLst/>
            </a:prstGeom>
          </p:spPr>
        </p:pic>
        <p:pic>
          <p:nvPicPr>
            <p:cNvPr id="8" name="Picture 7" descr="2012-09-03 07.08.5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699792" y="4509120"/>
              <a:ext cx="1637282" cy="1224136"/>
            </a:xfrm>
            <a:prstGeom prst="rect">
              <a:avLst/>
            </a:prstGeom>
          </p:spPr>
        </p:pic>
        <p:pic>
          <p:nvPicPr>
            <p:cNvPr id="9" name="Picture 8" descr="2012-09-03 07.09.10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04048" y="4221088"/>
              <a:ext cx="1200000" cy="1800000"/>
            </a:xfrm>
            <a:prstGeom prst="rect">
              <a:avLst/>
            </a:prstGeom>
          </p:spPr>
        </p:pic>
        <p:pic>
          <p:nvPicPr>
            <p:cNvPr id="13" name="Picture 12" descr="2012-09-03 07.13.03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20272" y="4221088"/>
              <a:ext cx="1200000" cy="1800000"/>
            </a:xfrm>
            <a:prstGeom prst="rect">
              <a:avLst/>
            </a:prstGeom>
          </p:spPr>
        </p:pic>
        <p:sp>
          <p:nvSpPr>
            <p:cNvPr id="22" name="Right Arrow 21"/>
            <p:cNvSpPr/>
            <p:nvPr/>
          </p:nvSpPr>
          <p:spPr>
            <a:xfrm>
              <a:off x="2123728" y="5085184"/>
              <a:ext cx="214314" cy="142876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4572000" y="5013176"/>
              <a:ext cx="214314" cy="142876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6516216" y="5013176"/>
              <a:ext cx="214314" cy="142876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95536" y="350100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8000"/>
                </a:solidFill>
              </a:rPr>
              <a:t>画像を２回タップ</a:t>
            </a:r>
            <a:endParaRPr lang="en-US" altLang="ja-JP" dirty="0" smtClean="0">
              <a:solidFill>
                <a:srgbClr val="008000"/>
              </a:solidFill>
            </a:endParaRPr>
          </a:p>
          <a:p>
            <a:pPr algn="ctr"/>
            <a:r>
              <a:rPr lang="ja-JP" altLang="en-US" dirty="0" smtClean="0">
                <a:solidFill>
                  <a:srgbClr val="008000"/>
                </a:solidFill>
              </a:rPr>
              <a:t>色んな効果</a:t>
            </a:r>
            <a:endParaRPr kumimoji="1" lang="ja-JP" altLang="en-US" dirty="0">
              <a:solidFill>
                <a:srgbClr val="008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27784" y="378904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8000"/>
                </a:solidFill>
              </a:rPr>
              <a:t>エフェクト</a:t>
            </a:r>
            <a:endParaRPr kumimoji="1" lang="ja-JP" altLang="en-US" dirty="0">
              <a:solidFill>
                <a:srgbClr val="008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88024" y="3573016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8000"/>
                </a:solidFill>
              </a:rPr>
              <a:t>ギャラリーに</a:t>
            </a:r>
            <a:endParaRPr lang="en-US" altLang="ja-JP" dirty="0" smtClean="0">
              <a:solidFill>
                <a:srgbClr val="008000"/>
              </a:solidFill>
            </a:endParaRPr>
          </a:p>
          <a:p>
            <a:pPr algn="ctr"/>
            <a:r>
              <a:rPr lang="ja-JP" altLang="en-US" dirty="0" smtClean="0">
                <a:solidFill>
                  <a:srgbClr val="008000"/>
                </a:solidFill>
              </a:rPr>
              <a:t>保存された</a:t>
            </a:r>
            <a:endParaRPr kumimoji="1" lang="ja-JP" altLang="en-US" dirty="0">
              <a:solidFill>
                <a:srgbClr val="008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2280" y="370774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8000"/>
                </a:solidFill>
              </a:rPr>
              <a:t>合成結果</a:t>
            </a:r>
            <a:endParaRPr lang="en-US" altLang="ja-JP" dirty="0" smtClean="0">
              <a:solidFill>
                <a:srgbClr val="008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220072" y="4293096"/>
            <a:ext cx="360040" cy="28803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80312" y="5157192"/>
            <a:ext cx="936104" cy="72008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67544" y="5085184"/>
            <a:ext cx="1296144" cy="28803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40" name="Group 14339"/>
          <p:cNvGrpSpPr/>
          <p:nvPr/>
        </p:nvGrpSpPr>
        <p:grpSpPr>
          <a:xfrm>
            <a:off x="683568" y="1268760"/>
            <a:ext cx="7776864" cy="2016226"/>
            <a:chOff x="683568" y="1268760"/>
            <a:chExt cx="7776864" cy="2016226"/>
          </a:xfrm>
        </p:grpSpPr>
        <p:grpSp>
          <p:nvGrpSpPr>
            <p:cNvPr id="14336" name="Group 14335"/>
            <p:cNvGrpSpPr/>
            <p:nvPr/>
          </p:nvGrpSpPr>
          <p:grpSpPr>
            <a:xfrm>
              <a:off x="683568" y="1484784"/>
              <a:ext cx="2784176" cy="1800202"/>
              <a:chOff x="251520" y="1484784"/>
              <a:chExt cx="2784176" cy="1800202"/>
            </a:xfrm>
          </p:grpSpPr>
          <p:pic>
            <p:nvPicPr>
              <p:cNvPr id="14341" name="Picture 5" descr="C:\Users\Batman\Downloads\写真(1)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51520" y="1484986"/>
                <a:ext cx="1200000" cy="1800000"/>
              </a:xfrm>
              <a:prstGeom prst="rect">
                <a:avLst/>
              </a:prstGeom>
              <a:noFill/>
            </p:spPr>
          </p:pic>
          <p:pic>
            <p:nvPicPr>
              <p:cNvPr id="21" name="Picture 20" descr="Screenshot 2012.09.03 14.10.06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835696" y="1484784"/>
                <a:ext cx="1200000" cy="1800000"/>
              </a:xfrm>
              <a:prstGeom prst="rect">
                <a:avLst/>
              </a:prstGeom>
            </p:spPr>
          </p:pic>
          <p:pic>
            <p:nvPicPr>
              <p:cNvPr id="18" name="Picture 17" descr="Screenshot 2012.09.03 11.22.59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1484784"/>
                <a:ext cx="1200000" cy="1800000"/>
              </a:xfrm>
              <a:prstGeom prst="rect">
                <a:avLst/>
              </a:prstGeom>
            </p:spPr>
          </p:pic>
        </p:grpSp>
        <p:grpSp>
          <p:nvGrpSpPr>
            <p:cNvPr id="14337" name="Group 14336"/>
            <p:cNvGrpSpPr/>
            <p:nvPr/>
          </p:nvGrpSpPr>
          <p:grpSpPr>
            <a:xfrm>
              <a:off x="4499992" y="1484784"/>
              <a:ext cx="3960440" cy="1800202"/>
              <a:chOff x="3444008" y="1484784"/>
              <a:chExt cx="3960440" cy="1800202"/>
            </a:xfrm>
          </p:grpSpPr>
          <p:pic>
            <p:nvPicPr>
              <p:cNvPr id="5" name="Picture 4" descr="2012-09-03 07.10.46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204448" y="1484986"/>
                <a:ext cx="1200000" cy="1800000"/>
              </a:xfrm>
              <a:prstGeom prst="rect">
                <a:avLst/>
              </a:prstGeom>
            </p:spPr>
          </p:pic>
          <p:pic>
            <p:nvPicPr>
              <p:cNvPr id="45" name="Picture 44" descr="Screenshot 2012.09.03 14.10.06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308104" y="1484784"/>
                <a:ext cx="1200000" cy="1800000"/>
              </a:xfrm>
              <a:prstGeom prst="rect">
                <a:avLst/>
              </a:prstGeom>
            </p:spPr>
          </p:pic>
          <p:pic>
            <p:nvPicPr>
              <p:cNvPr id="25" name="Picture 24" descr="Screenshot 2012.09.03 14.10.14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444008" y="1484784"/>
                <a:ext cx="1200000" cy="1800000"/>
              </a:xfrm>
              <a:prstGeom prst="rect">
                <a:avLst/>
              </a:prstGeom>
            </p:spPr>
          </p:pic>
        </p:grpSp>
        <p:sp useBgFill="1">
          <p:nvSpPr>
            <p:cNvPr id="48" name="Rectangle 47"/>
            <p:cNvSpPr/>
            <p:nvPr/>
          </p:nvSpPr>
          <p:spPr>
            <a:xfrm>
              <a:off x="683568" y="1268760"/>
              <a:ext cx="7776864" cy="288032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475656" y="11874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8000"/>
                </a:solidFill>
              </a:rPr>
              <a:t>初期画面</a:t>
            </a:r>
            <a:endParaRPr kumimoji="1" lang="ja-JP" altLang="en-US" dirty="0">
              <a:solidFill>
                <a:srgbClr val="008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560" y="119675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8000"/>
                </a:solidFill>
              </a:rPr>
              <a:t>メニュー</a:t>
            </a:r>
            <a:endParaRPr kumimoji="1" lang="ja-JP" altLang="en-US" dirty="0">
              <a:solidFill>
                <a:srgbClr val="008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55776" y="11874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8000"/>
                </a:solidFill>
              </a:rPr>
              <a:t>ギャラリー</a:t>
            </a:r>
            <a:endParaRPr lang="en-US" altLang="ja-JP" dirty="0" smtClean="0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80112" y="119675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8000"/>
                </a:solidFill>
              </a:rPr>
              <a:t>ギャラリー</a:t>
            </a:r>
            <a:endParaRPr lang="en-US" altLang="ja-JP" dirty="0" smtClean="0">
              <a:solidFill>
                <a:srgbClr val="008000"/>
              </a:solidFill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3851920" y="2348880"/>
            <a:ext cx="214314" cy="14287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236296" y="118746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8000"/>
                </a:solidFill>
              </a:rPr>
              <a:t>合成結果</a:t>
            </a:r>
            <a:endParaRPr lang="en-US" altLang="ja-JP" dirty="0" smtClean="0">
              <a:solidFill>
                <a:srgbClr val="008000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6805958" y="2348880"/>
            <a:ext cx="214314" cy="14287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147</Words>
  <Application>Microsoft Macintosh PowerPoint</Application>
  <PresentationFormat>On-screen Show (4:3)</PresentationFormat>
  <Paragraphs>44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Slide 1</vt:lpstr>
      <vt:lpstr>Slide 2</vt:lpstr>
      <vt:lpstr>Slide 3</vt:lpstr>
      <vt:lpstr>Slide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Batman</dc:creator>
  <cp:lastModifiedBy>Batman</cp:lastModifiedBy>
  <cp:revision>94</cp:revision>
  <dcterms:created xsi:type="dcterms:W3CDTF">2012-09-02T22:45:55Z</dcterms:created>
  <dcterms:modified xsi:type="dcterms:W3CDTF">2012-11-18T16:09:21Z</dcterms:modified>
</cp:coreProperties>
</file>